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264" r:id="rId3"/>
    <p:sldId id="275" r:id="rId4"/>
    <p:sldId id="277" r:id="rId5"/>
    <p:sldId id="281" r:id="rId6"/>
    <p:sldId id="282" r:id="rId7"/>
    <p:sldId id="283" r:id="rId8"/>
    <p:sldId id="284" r:id="rId9"/>
    <p:sldId id="285" r:id="rId10"/>
    <p:sldId id="286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Arial Black" panose="020B0604020202020204" pitchFamily="34" charset="0"/>
      <p:bold r:id="rId16"/>
    </p:embeddedFont>
    <p:embeddedFont>
      <p:font typeface="Cambria Math" panose="02040503050406030204" pitchFamily="18" charset="0"/>
      <p:regular r:id="rId17"/>
    </p:embeddedFont>
    <p:embeddedFont>
      <p:font typeface="Tmon몬소리 Black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73F"/>
    <a:srgbClr val="FAF9D9"/>
    <a:srgbClr val="30538F"/>
    <a:srgbClr val="FFC901"/>
    <a:srgbClr val="FF9801"/>
    <a:srgbClr val="2F528F"/>
    <a:srgbClr val="516EA1"/>
    <a:srgbClr val="03173F"/>
    <a:srgbClr val="FFFF71"/>
    <a:srgbClr val="FFF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496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4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삼각함수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038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추가 자료</a:t>
            </a:r>
            <a:endParaRPr lang="en-US" altLang="ko-KR" sz="4400" b="1" dirty="0">
              <a:solidFill>
                <a:srgbClr val="02173F"/>
              </a:solidFill>
              <a:latin typeface="+mj-lt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29023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+a</a:t>
            </a:r>
          </a:p>
        </p:txBody>
      </p:sp>
    </p:spTree>
    <p:extLst>
      <p:ext uri="{BB962C8B-B14F-4D97-AF65-F5344CB8AC3E}">
        <p14:creationId xmlns:p14="http://schemas.microsoft.com/office/powerpoint/2010/main" val="416120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1. </a:t>
            </a:r>
            <a:r>
              <a:rPr kumimoji="1" lang="ko-Kore-KR" altLang="en-US" dirty="0"/>
              <a:t>삼각함수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삼각비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C93B53-670A-3E7D-7288-829A7BE3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9" y="1853075"/>
            <a:ext cx="2585405" cy="2585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CDBB94-030A-8DC5-609B-4578DD075BFA}"/>
              </a:ext>
            </a:extLst>
          </p:cNvPr>
          <p:cNvSpPr txBox="1"/>
          <p:nvPr/>
        </p:nvSpPr>
        <p:spPr>
          <a:xfrm>
            <a:off x="4183582" y="1763124"/>
            <a:ext cx="55268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삼각함수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각도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라디안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/>
              <a:t>일반적으로 삼각함수는 각도를 이용해서 나타내는데 일반적인 대수함수로 나타낼 때 문제가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문제점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삼각비는 그 값이 각도이므로 각도를 정의역으로 하는 함수를 생각하기는 어렵다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특히 다른 함수와의 연산에서 더 문제가 생긴다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	ex) x </a:t>
            </a:r>
            <a:r>
              <a:rPr kumimoji="1" lang="en-US" altLang="ko-KR" dirty="0" err="1"/>
              <a:t>sinx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에서 앞의 </a:t>
            </a:r>
            <a:r>
              <a:rPr kumimoji="1" lang="en-US" altLang="ko-KR" dirty="0"/>
              <a:t>x </a:t>
            </a:r>
            <a:r>
              <a:rPr kumimoji="1" lang="ko-KR" altLang="en-US" dirty="0"/>
              <a:t>는 실수 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뒤의 </a:t>
            </a:r>
            <a:r>
              <a:rPr kumimoji="1" lang="en-US" altLang="ko-KR" dirty="0"/>
              <a:t>x </a:t>
            </a:r>
            <a:r>
              <a:rPr kumimoji="1" lang="ko-KR" altLang="en-US" dirty="0"/>
              <a:t>는 각도이다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되면</a:t>
            </a:r>
            <a:endParaRPr kumimoji="1" lang="en-US" altLang="ko-KR" dirty="0"/>
          </a:p>
          <a:p>
            <a:r>
              <a:rPr kumimoji="1" lang="en-US" altLang="ko-KR" dirty="0"/>
              <a:t>	60 sin 60</a:t>
            </a:r>
            <a:r>
              <a:rPr kumimoji="1" lang="ko-KR" altLang="en-US" dirty="0"/>
              <a:t> 이라는 값이 나오게 되는데 앞의 </a:t>
            </a:r>
            <a:r>
              <a:rPr kumimoji="1" lang="en-US" altLang="ko-KR" dirty="0"/>
              <a:t>x </a:t>
            </a:r>
            <a:r>
              <a:rPr kumimoji="1" lang="ko-KR" altLang="en-US" dirty="0"/>
              <a:t>는 실수전체 뒤의 </a:t>
            </a:r>
            <a:r>
              <a:rPr kumimoji="1" lang="en-US" altLang="ko-KR" dirty="0"/>
              <a:t>x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0~360</a:t>
            </a:r>
            <a:r>
              <a:rPr kumimoji="1" lang="ko-KR" altLang="en-US" dirty="0"/>
              <a:t> 값 밖에 나오지 않는다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문제점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실수 전체 집합에서 어떠한 값들이 대응되어야 하는데 삼각비는 그 값이 </a:t>
            </a:r>
            <a:r>
              <a:rPr kumimoji="1" lang="en-US" altLang="ko-KR" dirty="0"/>
              <a:t>0~360</a:t>
            </a:r>
            <a:r>
              <a:rPr kumimoji="1" lang="ko-KR" altLang="en-US" dirty="0"/>
              <a:t> 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위의 문제점을 해결하기 위해 호도법을 도입한다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541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삼각함수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호도법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D119C-BE5C-0614-CE04-9C15E65F5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6" y="1456566"/>
            <a:ext cx="3518247" cy="2866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56540E-EE38-BFA3-078F-46358EB80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655" y="1678592"/>
            <a:ext cx="1130300" cy="571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22715-104E-7A35-BFFD-BF4CE5B3E901}"/>
                  </a:ext>
                </a:extLst>
              </p:cNvPr>
              <p:cNvSpPr txBox="1"/>
              <p:nvPr/>
            </p:nvSpPr>
            <p:spPr>
              <a:xfrm>
                <a:off x="4174722" y="2352187"/>
                <a:ext cx="736080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/>
                  <a:t>위 식은 호를 구하는 공식으로 </a:t>
                </a:r>
                <a:r>
                  <a:rPr kumimoji="1" lang="ko-KR" altLang="en-US" dirty="0" err="1"/>
                  <a:t>부터</a:t>
                </a:r>
                <a:r>
                  <a:rPr kumimoji="1" lang="ko-KR" altLang="en-US" dirty="0"/>
                  <a:t> 유도 </a:t>
                </a:r>
                <a:r>
                  <a:rPr kumimoji="1" lang="en-US" altLang="ko-KR" dirty="0"/>
                  <a:t>-&gt;</a:t>
                </a:r>
              </a:p>
              <a:p>
                <a:endParaRPr kumimoji="1" lang="en-US" altLang="ko-Kore-KR" dirty="0"/>
              </a:p>
              <a:p>
                <a:endParaRPr kumimoji="1" lang="en-US" altLang="ko-Kore-KR" dirty="0"/>
              </a:p>
              <a:p>
                <a:r>
                  <a:rPr kumimoji="1" lang="ko-KR" altLang="en-US" dirty="0"/>
                  <a:t>위의 형태로 나타내면 각도인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길이인 </a:t>
                </a:r>
                <a:r>
                  <a:rPr kumimoji="1" lang="en-US" altLang="ko-KR" dirty="0"/>
                  <a:t>L/r </a:t>
                </a:r>
                <a:r>
                  <a:rPr kumimoji="1" lang="ko-KR" altLang="en-US" dirty="0"/>
                  <a:t>로 나타낼 수 있게 된다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ore-KR" dirty="0"/>
              </a:p>
              <a:p>
                <a:r>
                  <a:rPr kumimoji="1" lang="ko-KR" altLang="en-US" dirty="0"/>
                  <a:t>각도를 </a:t>
                </a:r>
                <a:r>
                  <a:rPr kumimoji="1" lang="en-US" altLang="ko-KR" dirty="0"/>
                  <a:t>360</a:t>
                </a:r>
                <a:r>
                  <a:rPr kumimoji="1" lang="ko-KR" altLang="en-US" dirty="0"/>
                  <a:t> 도로 둔다면 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2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ko-KR" altLang="en-US" dirty="0"/>
                  <a:t> 이다</a:t>
                </a:r>
                <a:r>
                  <a:rPr kumimoji="1" lang="en-US" altLang="ko-KR" dirty="0"/>
                  <a:t>.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B22715-104E-7A35-BFFD-BF4CE5B3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722" y="2352187"/>
                <a:ext cx="7360801" cy="1754326"/>
              </a:xfrm>
              <a:prstGeom prst="rect">
                <a:avLst/>
              </a:prstGeom>
              <a:blipFill>
                <a:blip r:embed="rId6"/>
                <a:stretch>
                  <a:fillRect l="-688" t="-2158" r="-344" b="-50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10611E0-2E2C-31F6-6940-AD1ECEFF4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051" y="2450453"/>
            <a:ext cx="672000" cy="1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7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삼각함수</a:t>
            </a:r>
            <a:endParaRPr kumimoji="1" lang="en-US" altLang="ko-Kore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/>
              <p:nvPr/>
            </p:nvSpPr>
            <p:spPr>
              <a:xfrm>
                <a:off x="656476" y="1111128"/>
                <a:ext cx="1115810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cf</a:t>
                </a:r>
                <a:r>
                  <a:rPr kumimoji="1" lang="en-US" altLang="ko-KR" dirty="0"/>
                  <a:t> ) </a:t>
                </a:r>
                <a:r>
                  <a:rPr kumimoji="1" lang="ko-KR" altLang="en-US" dirty="0"/>
                  <a:t>좌표를 나타내는 방법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pPr marL="342900" indent="-342900">
                  <a:buAutoNum type="arabicPeriod"/>
                </a:pPr>
                <a:r>
                  <a:rPr kumimoji="1" lang="en-US" altLang="ko-KR" dirty="0"/>
                  <a:t>(x, y)</a:t>
                </a:r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endParaRPr kumimoji="1" lang="en-US" altLang="ko-KR" dirty="0"/>
              </a:p>
              <a:p>
                <a:pPr marL="342900" indent="-342900">
                  <a:buAutoNum type="arabicPeriod"/>
                </a:pPr>
                <a:r>
                  <a:rPr kumimoji="1" lang="en-US" altLang="ko-KR" dirty="0"/>
                  <a:t>(r,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dirty="0"/>
                  <a:t>)</a:t>
                </a:r>
              </a:p>
              <a:p>
                <a:endParaRPr kumimoji="1" lang="en-US" altLang="ko-K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111128"/>
                <a:ext cx="11158104" cy="2862322"/>
              </a:xfrm>
              <a:prstGeom prst="rect">
                <a:avLst/>
              </a:prstGeom>
              <a:blipFill>
                <a:blip r:embed="rId4"/>
                <a:stretch>
                  <a:fillRect l="-568" t="-8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23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삼각함수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삼각함수의 정의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삼각함수 사이의 관계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518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삼각함수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삼각함수의 덧셈정리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삼각함수의 합성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098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삼각함수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삼각함수의 여러 공식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198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7801</TotalTime>
  <Words>196</Words>
  <Application>Microsoft Macintosh PowerPoint</Application>
  <PresentationFormat>와이드스크린</PresentationFormat>
  <Paragraphs>101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Tmon몬소리 Black</vt:lpstr>
      <vt:lpstr>맑은 고딕</vt:lpstr>
      <vt:lpstr>Arial Black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129</cp:revision>
  <dcterms:created xsi:type="dcterms:W3CDTF">2020-07-20T02:59:15Z</dcterms:created>
  <dcterms:modified xsi:type="dcterms:W3CDTF">2022-05-26T11:51:18Z</dcterms:modified>
</cp:coreProperties>
</file>